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0"/>
  </p:handoutMasterIdLst>
  <p:sldIdLst>
    <p:sldId id="258" r:id="rId2"/>
    <p:sldId id="259" r:id="rId3"/>
    <p:sldId id="260" r:id="rId4"/>
    <p:sldId id="262" r:id="rId5"/>
    <p:sldId id="263" r:id="rId6"/>
    <p:sldId id="264" r:id="rId7"/>
    <p:sldId id="265" r:id="rId8"/>
    <p:sldId id="266" r:id="rId9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C5068D-1510-4B94-BBD1-BD7127565808}" type="datetimeFigureOut">
              <a:rPr lang="zh-TW" altLang="en-US" smtClean="0"/>
              <a:t>2019/2/21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61FAC-CEA3-4036-8C53-986440CD9E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062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368301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1320801" y="0"/>
            <a:ext cx="243417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521885" y="0"/>
            <a:ext cx="306916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41817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1138767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2302933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215178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7" name="橢圓 16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8" name="橢圓 17"/>
          <p:cNvSpPr/>
          <p:nvPr/>
        </p:nvSpPr>
        <p:spPr bwMode="auto">
          <a:xfrm>
            <a:off x="1746251" y="4867275"/>
            <a:ext cx="855133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9" name="橢圓 18"/>
          <p:cNvSpPr/>
          <p:nvPr/>
        </p:nvSpPr>
        <p:spPr bwMode="auto">
          <a:xfrm>
            <a:off x="1454151" y="5500689"/>
            <a:ext cx="184149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20" name="橢圓 19"/>
          <p:cNvSpPr/>
          <p:nvPr/>
        </p:nvSpPr>
        <p:spPr bwMode="auto">
          <a:xfrm>
            <a:off x="2218267" y="5788025"/>
            <a:ext cx="366184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21" name="橢圓 20"/>
          <p:cNvSpPr/>
          <p:nvPr/>
        </p:nvSpPr>
        <p:spPr>
          <a:xfrm>
            <a:off x="2540001" y="4495801"/>
            <a:ext cx="48683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2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617" y="1111250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CED5B2-1357-4EA2-B851-706510300AC5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3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701" y="4117447"/>
            <a:ext cx="3657600" cy="512233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4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767417" y="4929189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972DDD-D448-4E62-9D4E-0DDF845207F0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50614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428CF2-0D93-4941-BC20-0B41489DF165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投影片編號版面配置區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A33525-32DC-4A3D-A97F-D90284A1D11B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6420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368301" y="0"/>
            <a:ext cx="139700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1320801" y="0"/>
            <a:ext cx="243417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521885" y="0"/>
            <a:ext cx="306916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141817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138767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2302933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4" name="橢圓 13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5" name="橢圓 14"/>
          <p:cNvSpPr/>
          <p:nvPr/>
        </p:nvSpPr>
        <p:spPr bwMode="auto">
          <a:xfrm>
            <a:off x="1765300" y="4867275"/>
            <a:ext cx="857251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6" name="橢圓 15"/>
          <p:cNvSpPr/>
          <p:nvPr/>
        </p:nvSpPr>
        <p:spPr bwMode="auto">
          <a:xfrm>
            <a:off x="1454151" y="5500689"/>
            <a:ext cx="184149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7" name="橢圓 16"/>
          <p:cNvSpPr/>
          <p:nvPr/>
        </p:nvSpPr>
        <p:spPr bwMode="auto">
          <a:xfrm>
            <a:off x="2218267" y="5791200"/>
            <a:ext cx="366184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8" name="橢圓 17"/>
          <p:cNvSpPr/>
          <p:nvPr/>
        </p:nvSpPr>
        <p:spPr bwMode="auto">
          <a:xfrm>
            <a:off x="2506134" y="4479926"/>
            <a:ext cx="486833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12130617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1500" y="1106488"/>
            <a:ext cx="2286000" cy="5080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151C07-4B90-4F3F-B704-37BAA0758BE9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39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FFF39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1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701" y="4114272"/>
            <a:ext cx="3657600" cy="512233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FFF39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2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786467" y="4929189"/>
            <a:ext cx="812800" cy="5175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66B646-EE52-458C-8D8C-226741145F3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11540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B71BD8-F1D3-4A87-964C-6D4C89200C04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890E77-A46F-4728-B6D9-6292D2CADD30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297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AF548-3386-4C8E-8BD1-D8924319943C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328CC9-D1D6-466A-932A-31790FC82378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188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35584-5084-4E5D-BD7B-CDFEA94BCDC2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35B852-83E2-45BE-B315-2DF3121A3EB7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4566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397841-058A-4D2F-B143-42B89EA72293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0935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6" name="直線接點 5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8257117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10875434" y="5715001"/>
            <a:ext cx="732367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2" name="日期版面配置區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FA01A4-B259-4EC9-B202-30AF840AE109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3" name="投影片編號版面配置區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E83486-3A15-4FF7-AEBB-CCD18FA4F9BD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頁尾版面配置區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24423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6" name="橢圓 5"/>
          <p:cNvSpPr/>
          <p:nvPr/>
        </p:nvSpPr>
        <p:spPr>
          <a:xfrm>
            <a:off x="10875434" y="5715001"/>
            <a:ext cx="732367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257117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0AF3DC-6F33-48AC-BA4A-BC2148049501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3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D5E8ED-D748-4EC4-90F8-D7FFBD67C5E1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4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127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CC71A3-2FC4-421F-8EDE-37F3D536F325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60A46A-E234-4AEE-8781-84629630D291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0622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3873B5-D6C1-4117-89DF-179987AEEDAF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B88F37-49EA-4D56-9194-A9A595CFAE81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2249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28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99568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10453954" y="1017853"/>
            <a:ext cx="2011362" cy="512233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858BFE-6491-4B5F-9B0A-E376B988265D}" type="datetime1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2019/2/21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9853084" y="3676121"/>
            <a:ext cx="3200400" cy="486833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charset="-120"/>
              <a:cs typeface="+mn-cs"/>
            </a:endParaRPr>
          </a:p>
        </p:txBody>
      </p:sp>
      <p:sp>
        <p:nvSpPr>
          <p:cNvPr id="1032" name="直線接點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1034" name="直線接點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新細明體" charset="-120"/>
              <a:cs typeface="+mn-cs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10875434" y="5715001"/>
            <a:ext cx="732367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Schoolbook"/>
              <a:ea typeface="+mn-ea"/>
              <a:cs typeface="+mn-cs"/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0839451" y="5734050"/>
            <a:ext cx="8128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885F27-C99C-4A54-9969-8E8F590D8557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9364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  <a:ea typeface="新細明體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標題 4"/>
          <p:cNvSpPr txBox="1">
            <a:spLocks/>
          </p:cNvSpPr>
          <p:nvPr/>
        </p:nvSpPr>
        <p:spPr>
          <a:xfrm>
            <a:off x="1847528" y="215827"/>
            <a:ext cx="8219256" cy="8127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0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800" b="0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Working permit</a:t>
            </a:r>
            <a:r>
              <a:rPr kumimoji="0" lang="en-US" altLang="zh-TW" sz="2800" b="0" i="0" u="none" strike="noStrike" kern="1200" cap="small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online application</a:t>
            </a:r>
            <a:endParaRPr kumimoji="0" lang="zh-TW" altLang="en-US" sz="2800" b="0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49781" y="1479666"/>
            <a:ext cx="488027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3200" dirty="0" smtClean="0"/>
              <a:t>Step1:</a:t>
            </a:r>
          </a:p>
          <a:p>
            <a:pPr algn="ctr"/>
            <a:r>
              <a:rPr lang="en-US" altLang="zh-TW" sz="3200" dirty="0" smtClean="0"/>
              <a:t>https://ezwp.wda.gov.tw/</a:t>
            </a:r>
            <a:endParaRPr lang="zh-TW" altLang="en-US" sz="3200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0350" y="3007946"/>
            <a:ext cx="7313612" cy="322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48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標題 4"/>
          <p:cNvSpPr txBox="1">
            <a:spLocks/>
          </p:cNvSpPr>
          <p:nvPr/>
        </p:nvSpPr>
        <p:spPr>
          <a:xfrm>
            <a:off x="1847528" y="215827"/>
            <a:ext cx="8219256" cy="8127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0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800" b="0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Working permit online application</a:t>
            </a:r>
            <a:endParaRPr kumimoji="0" lang="zh-TW" altLang="en-US" sz="2800" b="0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49781" y="1479666"/>
            <a:ext cx="48802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t>Step2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7568" y="2354217"/>
            <a:ext cx="5764703" cy="390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157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標題 4"/>
          <p:cNvSpPr txBox="1">
            <a:spLocks/>
          </p:cNvSpPr>
          <p:nvPr/>
        </p:nvSpPr>
        <p:spPr>
          <a:xfrm>
            <a:off x="1847528" y="215827"/>
            <a:ext cx="8219256" cy="8127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0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800" b="0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Working permit online application</a:t>
            </a:r>
            <a:endParaRPr kumimoji="0" lang="zh-TW" altLang="en-US" sz="2800" b="0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62424" y="1529543"/>
            <a:ext cx="6482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3200" noProof="0" dirty="0" smtClean="0">
                <a:solidFill>
                  <a:prstClr val="black"/>
                </a:solidFill>
                <a:latin typeface="Century Schoolbook"/>
                <a:ea typeface="新細明體" panose="02020500000000000000" pitchFamily="18" charset="-120"/>
              </a:rPr>
              <a:t>Step 3 (after create an account)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595" y="2615257"/>
            <a:ext cx="9309407" cy="335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17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標題 4"/>
          <p:cNvSpPr txBox="1">
            <a:spLocks/>
          </p:cNvSpPr>
          <p:nvPr/>
        </p:nvSpPr>
        <p:spPr>
          <a:xfrm>
            <a:off x="1847528" y="215827"/>
            <a:ext cx="8219256" cy="8127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0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800" b="0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Working permit online application</a:t>
            </a:r>
            <a:endParaRPr kumimoji="0" lang="zh-TW" altLang="en-US" sz="2800" b="0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449781" y="1479666"/>
            <a:ext cx="48802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t>Step4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795" y="2413903"/>
            <a:ext cx="10636249" cy="3065673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213" y="5578475"/>
            <a:ext cx="8353425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528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097" y="2411462"/>
            <a:ext cx="10399183" cy="132353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094" y="4305880"/>
            <a:ext cx="8751354" cy="1948870"/>
          </a:xfrm>
          <a:prstGeom prst="rect">
            <a:avLst/>
          </a:prstGeom>
        </p:spPr>
      </p:pic>
      <p:sp>
        <p:nvSpPr>
          <p:cNvPr id="7" name="標題 4"/>
          <p:cNvSpPr txBox="1">
            <a:spLocks/>
          </p:cNvSpPr>
          <p:nvPr/>
        </p:nvSpPr>
        <p:spPr>
          <a:xfrm>
            <a:off x="1847528" y="215827"/>
            <a:ext cx="8219256" cy="8127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0" i="0" u="none" strike="noStrike" kern="1200" cap="sm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800" b="0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Working permit online application</a:t>
            </a:r>
            <a:endParaRPr kumimoji="0" lang="zh-TW" altLang="en-US" sz="2800" b="0" i="0" u="none" strike="noStrike" kern="1200" cap="sm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96291" y="1554370"/>
            <a:ext cx="91439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Payment by post office (need to fill the column below, how to fill please press “?”) </a:t>
            </a:r>
            <a:endParaRPr lang="en-US" altLang="zh-TW" dirty="0"/>
          </a:p>
        </p:txBody>
      </p:sp>
      <p:sp>
        <p:nvSpPr>
          <p:cNvPr id="11" name="向右箭號 10"/>
          <p:cNvSpPr/>
          <p:nvPr/>
        </p:nvSpPr>
        <p:spPr>
          <a:xfrm>
            <a:off x="7531330" y="5080810"/>
            <a:ext cx="739833" cy="19950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3052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1026" name="Picture 2" descr="https://ezwp.wda.gov.tw/wcfonline/wSite/images/post_receip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587" y="194114"/>
            <a:ext cx="5135764" cy="652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360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597" y="4710362"/>
            <a:ext cx="11118493" cy="90318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46" y="2222953"/>
            <a:ext cx="11193305" cy="125256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454727" y="989765"/>
            <a:ext cx="8678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Remember to upload your passport scan</a:t>
            </a:r>
            <a:r>
              <a:rPr lang="zh-TW" altLang="en-US" dirty="0" smtClean="0"/>
              <a:t>！</a:t>
            </a:r>
            <a:r>
              <a:rPr lang="en-US" altLang="zh-TW" b="1" dirty="0" smtClean="0">
                <a:solidFill>
                  <a:srgbClr val="FF0000"/>
                </a:solidFill>
              </a:rPr>
              <a:t>If you once extend your passport please attach the page with the new expiration date</a:t>
            </a:r>
            <a:endParaRPr lang="en-US" altLang="zh-TW" b="1" dirty="0">
              <a:solidFill>
                <a:srgbClr val="FF0000"/>
              </a:solidFill>
            </a:endParaRPr>
          </a:p>
        </p:txBody>
      </p:sp>
      <p:sp>
        <p:nvSpPr>
          <p:cNvPr id="6" name="向下箭號 5"/>
          <p:cNvSpPr/>
          <p:nvPr/>
        </p:nvSpPr>
        <p:spPr>
          <a:xfrm>
            <a:off x="6059978" y="4139738"/>
            <a:ext cx="731520" cy="9310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8454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E3A080-8E45-46A9-B86E-A2D29EC9E3EC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Schoolbook"/>
                <a:ea typeface="新細明體" panose="02020500000000000000" pitchFamily="18" charset="-120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582" y="1345371"/>
            <a:ext cx="10739178" cy="81065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530" y="2634491"/>
            <a:ext cx="10086321" cy="327123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136372" y="497574"/>
            <a:ext cx="82711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Pay by ATM</a:t>
            </a:r>
            <a:r>
              <a:rPr lang="en-US" altLang="zh-TW" dirty="0"/>
              <a:t>: If you have local bank account and card (</a:t>
            </a:r>
            <a:r>
              <a:rPr lang="en-US" altLang="zh-TW" dirty="0" smtClean="0"/>
              <a:t>NOT Credit Card</a:t>
            </a:r>
            <a:r>
              <a:rPr lang="en-US" altLang="zh-TW" dirty="0" smtClean="0"/>
              <a:t>)</a:t>
            </a:r>
          </a:p>
          <a:p>
            <a:r>
              <a:rPr lang="en-US" altLang="zh-TW" dirty="0" smtClean="0">
                <a:solidFill>
                  <a:srgbClr val="FF0000"/>
                </a:solidFill>
              </a:rPr>
              <a:t>PLEASE MAKE SURE YOU UPLOAD EVERY DOCUMENTS BEFORE SEND THE APPLICATION TO SCHOOL!!!</a:t>
            </a:r>
            <a:endParaRPr lang="en-US" altLang="zh-TW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0771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壁窗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120</Words>
  <Application>Microsoft Office PowerPoint</Application>
  <PresentationFormat>寬螢幕</PresentationFormat>
  <Paragraphs>22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7" baseType="lpstr">
      <vt:lpstr>Arial Unicode MS</vt:lpstr>
      <vt:lpstr>新細明體</vt:lpstr>
      <vt:lpstr>Arial</vt:lpstr>
      <vt:lpstr>Calibri</vt:lpstr>
      <vt:lpstr>Century Schoolbook</vt:lpstr>
      <vt:lpstr>Times New Roman</vt:lpstr>
      <vt:lpstr>Wingdings</vt:lpstr>
      <vt:lpstr>Wingdings 2</vt:lpstr>
      <vt:lpstr>壁窗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14</cp:revision>
  <cp:lastPrinted>2019-02-21T07:11:11Z</cp:lastPrinted>
  <dcterms:created xsi:type="dcterms:W3CDTF">2019-02-18T01:13:53Z</dcterms:created>
  <dcterms:modified xsi:type="dcterms:W3CDTF">2019-02-21T08:17:39Z</dcterms:modified>
</cp:coreProperties>
</file>